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FAC91999-F2FE-49E2-9DF5-072602B4C058}">
          <p14:sldIdLst>
            <p14:sldId id="256"/>
            <p14:sldId id="257"/>
            <p14:sldId id="258"/>
            <p14:sldId id="259"/>
            <p14:sldId id="260"/>
            <p14:sldId id="261"/>
            <p14:sldId id="262"/>
            <p14:sldId id="263"/>
            <p14:sldId id="264"/>
            <p14:sldId id="265"/>
            <p14:sldId id="266"/>
            <p14:sldId id="26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D6148F-A3F4-4C5F-9F8C-D2A0EE562582}" v="2" dt="2025-07-18T12:15:09.7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vam Maindarkar" userId="bf3cb9f67b4caf84" providerId="LiveId" clId="{C3D6148F-A3F4-4C5F-9F8C-D2A0EE562582}"/>
    <pc:docChg chg="custSel addSld delSld modSld sldOrd modSection">
      <pc:chgData name="Shivam Maindarkar" userId="bf3cb9f67b4caf84" providerId="LiveId" clId="{C3D6148F-A3F4-4C5F-9F8C-D2A0EE562582}" dt="2025-07-18T12:18:41.973" v="60" actId="21"/>
      <pc:docMkLst>
        <pc:docMk/>
      </pc:docMkLst>
      <pc:sldChg chg="modSp mod">
        <pc:chgData name="Shivam Maindarkar" userId="bf3cb9f67b4caf84" providerId="LiveId" clId="{C3D6148F-A3F4-4C5F-9F8C-D2A0EE562582}" dt="2025-07-18T12:14:03.222" v="3" actId="27636"/>
        <pc:sldMkLst>
          <pc:docMk/>
          <pc:sldMk cId="0" sldId="256"/>
        </pc:sldMkLst>
        <pc:spChg chg="mod">
          <ac:chgData name="Shivam Maindarkar" userId="bf3cb9f67b4caf84" providerId="LiveId" clId="{C3D6148F-A3F4-4C5F-9F8C-D2A0EE562582}" dt="2025-07-18T12:14:03.222" v="3" actId="27636"/>
          <ac:spMkLst>
            <pc:docMk/>
            <pc:sldMk cId="0" sldId="256"/>
            <ac:spMk id="42" creationId="{00000000-0000-0000-0000-000000000000}"/>
          </ac:spMkLst>
        </pc:spChg>
      </pc:sldChg>
      <pc:sldChg chg="addSp delSp del mod">
        <pc:chgData name="Shivam Maindarkar" userId="bf3cb9f67b4caf84" providerId="LiveId" clId="{C3D6148F-A3F4-4C5F-9F8C-D2A0EE562582}" dt="2025-07-18T12:17:02.560" v="10" actId="2696"/>
        <pc:sldMkLst>
          <pc:docMk/>
          <pc:sldMk cId="0" sldId="267"/>
        </pc:sldMkLst>
        <pc:inkChg chg="add del">
          <ac:chgData name="Shivam Maindarkar" userId="bf3cb9f67b4caf84" providerId="LiveId" clId="{C3D6148F-A3F4-4C5F-9F8C-D2A0EE562582}" dt="2025-07-18T12:15:09.709" v="6"/>
          <ac:inkMkLst>
            <pc:docMk/>
            <pc:sldMk cId="0" sldId="267"/>
            <ac:inkMk id="2" creationId="{B3A2306E-CAE0-FD89-8824-DB73B0283201}"/>
          </ac:inkMkLst>
        </pc:inkChg>
      </pc:sldChg>
      <pc:sldChg chg="new del">
        <pc:chgData name="Shivam Maindarkar" userId="bf3cb9f67b4caf84" providerId="LiveId" clId="{C3D6148F-A3F4-4C5F-9F8C-D2A0EE562582}" dt="2025-07-18T12:13:59.154" v="1" actId="2696"/>
        <pc:sldMkLst>
          <pc:docMk/>
          <pc:sldMk cId="589227594" sldId="268"/>
        </pc:sldMkLst>
      </pc:sldChg>
      <pc:sldChg chg="add del">
        <pc:chgData name="Shivam Maindarkar" userId="bf3cb9f67b4caf84" providerId="LiveId" clId="{C3D6148F-A3F4-4C5F-9F8C-D2A0EE562582}" dt="2025-07-18T12:14:10.698" v="4" actId="2696"/>
        <pc:sldMkLst>
          <pc:docMk/>
          <pc:sldMk cId="864247391" sldId="268"/>
        </pc:sldMkLst>
      </pc:sldChg>
      <pc:sldChg chg="delSp modSp new mod ord">
        <pc:chgData name="Shivam Maindarkar" userId="bf3cb9f67b4caf84" providerId="LiveId" clId="{C3D6148F-A3F4-4C5F-9F8C-D2A0EE562582}" dt="2025-07-18T12:18:41.973" v="60" actId="21"/>
        <pc:sldMkLst>
          <pc:docMk/>
          <pc:sldMk cId="1443664519" sldId="268"/>
        </pc:sldMkLst>
        <pc:spChg chg="mod">
          <ac:chgData name="Shivam Maindarkar" userId="bf3cb9f67b4caf84" providerId="LiveId" clId="{C3D6148F-A3F4-4C5F-9F8C-D2A0EE562582}" dt="2025-07-18T12:18:27.090" v="59" actId="255"/>
          <ac:spMkLst>
            <pc:docMk/>
            <pc:sldMk cId="1443664519" sldId="268"/>
            <ac:spMk id="2" creationId="{CDAF3D33-812A-993A-6FA3-FA96DC334C0E}"/>
          </ac:spMkLst>
        </pc:spChg>
        <pc:spChg chg="del mod">
          <ac:chgData name="Shivam Maindarkar" userId="bf3cb9f67b4caf84" providerId="LiveId" clId="{C3D6148F-A3F4-4C5F-9F8C-D2A0EE562582}" dt="2025-07-18T12:18:41.973" v="60" actId="21"/>
          <ac:spMkLst>
            <pc:docMk/>
            <pc:sldMk cId="1443664519" sldId="268"/>
            <ac:spMk id="3" creationId="{0117B5F7-A54F-04FC-67A8-FC49794CB6B7}"/>
          </ac:spMkLst>
        </pc:spChg>
      </pc:sldChg>
    </pc:docChg>
  </pc:docChgLst>
</pc:chgInfo>
</file>

<file path=ppt/media/image1.png>
</file>

<file path=ppt/media/image2.pn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pic>
        <p:nvPicPr>
          <p:cNvPr id="3" name="Google Shape;9;p2"/>
          <p:cNvPicPr/>
          <p:nvPr/>
        </p:nvPicPr>
        <p:blipFill>
          <a:blip r:embed="rId2">
            <a:alphaModFix amt="80000"/>
          </a:blip>
          <a:stretch/>
        </p:blipFill>
        <p:spPr>
          <a:xfrm>
            <a:off x="0" y="0"/>
            <a:ext cx="9143640" cy="5142960"/>
          </a:xfrm>
          <a:prstGeom prst="rect">
            <a:avLst/>
          </a:prstGeom>
          <a:noFill/>
          <a:ln w="0">
            <a:noFill/>
          </a:ln>
        </p:spPr>
      </p:pic>
      <p:sp>
        <p:nvSpPr>
          <p:cNvPr id="4" name="PlaceHolder 1"/>
          <p:cNvSpPr>
            <a:spLocks noGrp="1"/>
          </p:cNvSpPr>
          <p:nvPr>
            <p:ph type="title"/>
          </p:nvPr>
        </p:nvSpPr>
        <p:spPr>
          <a:xfrm>
            <a:off x="359280" y="313200"/>
            <a:ext cx="8392320" cy="2373120"/>
          </a:xfrm>
          <a:prstGeom prst="rect">
            <a:avLst/>
          </a:prstGeom>
          <a:noFill/>
          <a:ln w="0">
            <a:noFill/>
          </a:ln>
        </p:spPr>
        <p:txBody>
          <a:bodyPr lIns="91440" tIns="91440" rIns="91440" bIns="91440" anchor="t">
            <a:noAutofit/>
          </a:bodyPr>
          <a:lstStyle/>
          <a:p>
            <a:pPr indent="0">
              <a:buNone/>
            </a:pPr>
            <a:r>
              <a:rPr lang="fr-FR" sz="98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pic>
        <p:nvPicPr>
          <p:cNvPr id="19" name="Google Shape;85;p19"/>
          <p:cNvPicPr/>
          <p:nvPr/>
        </p:nvPicPr>
        <p:blipFill>
          <a:blip r:embed="rId2">
            <a:alphaModFix amt="60000"/>
          </a:blip>
          <a:stretch/>
        </p:blipFill>
        <p:spPr>
          <a:xfrm rot="10800000" flipH="1">
            <a:off x="0" y="0"/>
            <a:ext cx="9143640" cy="5142960"/>
          </a:xfrm>
          <a:prstGeom prst="rect">
            <a:avLst/>
          </a:prstGeom>
          <a:noFill/>
          <a:ln w="0">
            <a:noFill/>
          </a:ln>
        </p:spPr>
      </p:pic>
      <p:sp>
        <p:nvSpPr>
          <p:cNvPr id="20" name="PlaceHolder 1"/>
          <p:cNvSpPr>
            <a:spLocks noGrp="1"/>
          </p:cNvSpPr>
          <p:nvPr>
            <p:ph type="title"/>
          </p:nvPr>
        </p:nvSpPr>
        <p:spPr>
          <a:xfrm>
            <a:off x="235800" y="448200"/>
            <a:ext cx="5999040" cy="1883520"/>
          </a:xfrm>
          <a:prstGeom prst="rect">
            <a:avLst/>
          </a:prstGeom>
          <a:noFill/>
          <a:ln w="0">
            <a:noFill/>
          </a:ln>
        </p:spPr>
        <p:txBody>
          <a:bodyPr lIns="91440" tIns="91440" rIns="91440" bIns="91440" anchor="t">
            <a:noAutofit/>
          </a:bodyPr>
          <a:lstStyle/>
          <a:p>
            <a:pPr indent="0">
              <a:buNone/>
            </a:pPr>
            <a:r>
              <a:rPr lang="fr-FR" sz="6600" b="0" u="none" strike="noStrike">
                <a:solidFill>
                  <a:schemeClr val="dk1"/>
                </a:solidFill>
                <a:effectLst/>
                <a:uFillTx/>
                <a:latin typeface="Arial"/>
              </a:rPr>
              <a:t>Click to edit the title text format</a:t>
            </a:r>
          </a:p>
        </p:txBody>
      </p:sp>
      <p:sp>
        <p:nvSpPr>
          <p:cNvPr id="21" name="Google Shape;88;p19"/>
          <p:cNvSpPr/>
          <p:nvPr/>
        </p:nvSpPr>
        <p:spPr>
          <a:xfrm>
            <a:off x="4467240" y="4003560"/>
            <a:ext cx="4390920" cy="555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00000"/>
              </a:lnSpc>
              <a:spcBef>
                <a:spcPts val="300"/>
              </a:spcBef>
              <a:tabLst>
                <a:tab pos="0" algn="l"/>
              </a:tabLst>
            </a:pPr>
            <a:r>
              <a:rPr lang="en" sz="1100" b="1" u="none" strike="noStrike">
                <a:solidFill>
                  <a:schemeClr val="dk1"/>
                </a:solidFill>
                <a:effectLst/>
                <a:uFillTx/>
                <a:latin typeface="Manrope"/>
                <a:ea typeface="Manrope"/>
              </a:rPr>
              <a:t>CREDITS:</a:t>
            </a:r>
            <a:r>
              <a:rPr lang="en" sz="1100" b="0" u="none" strike="noStrike">
                <a:solidFill>
                  <a:schemeClr val="dk1"/>
                </a:solidFill>
                <a:effectLst/>
                <a:uFillTx/>
                <a:latin typeface="Manrope"/>
                <a:ea typeface="Manrope"/>
              </a:rPr>
              <a:t> This presentation template was created by </a:t>
            </a:r>
            <a:r>
              <a:rPr lang="en" sz="1100" b="1" u="sng" strike="noStrike">
                <a:solidFill>
                  <a:schemeClr val="dk1"/>
                </a:solidFill>
                <a:effectLst/>
                <a:uFillTx/>
                <a:latin typeface="Manrope"/>
                <a:ea typeface="Manrope"/>
                <a:hlinkClick r:id="rId3"/>
              </a:rPr>
              <a:t>Slidesgo</a:t>
            </a:r>
            <a:r>
              <a:rPr lang="en" sz="1100" b="0" u="none" strike="noStrike">
                <a:solidFill>
                  <a:schemeClr val="dk1"/>
                </a:solidFill>
                <a:effectLst/>
                <a:uFillTx/>
                <a:latin typeface="Manrope"/>
                <a:ea typeface="Manrope"/>
              </a:rPr>
              <a:t>, and includes icons, infographics &amp; images by </a:t>
            </a:r>
            <a:r>
              <a:rPr lang="en" sz="1100" b="1" u="sng" strike="noStrike">
                <a:solidFill>
                  <a:schemeClr val="dk1"/>
                </a:solidFill>
                <a:effectLst/>
                <a:uFillTx/>
                <a:latin typeface="Manrope"/>
                <a:ea typeface="Manrope"/>
                <a:hlinkClick r:id="rId4"/>
              </a:rPr>
              <a:t>Freepik</a:t>
            </a:r>
            <a:r>
              <a:rPr lang="en" sz="1100" b="0" u="sng" strike="noStrike">
                <a:solidFill>
                  <a:schemeClr val="dk1"/>
                </a:solidFill>
                <a:effectLst/>
                <a:uFillTx/>
                <a:latin typeface="Manrope"/>
                <a:ea typeface="Manrope"/>
              </a:rPr>
              <a:t> </a:t>
            </a:r>
            <a:endParaRPr lang="en-US" sz="1100" b="0" u="none" strike="noStrike">
              <a:solidFill>
                <a:srgbClr val="FFFFFF"/>
              </a:solidFill>
              <a:effectLst/>
              <a:uFillTx/>
              <a:latin typeface="OpenSymbo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9">
    <p:bg>
      <p:bgPr>
        <a:solidFill>
          <a:schemeClr val="lt1"/>
        </a:solidFill>
        <a:effectLst/>
      </p:bgPr>
    </p:bg>
    <p:spTree>
      <p:nvGrpSpPr>
        <p:cNvPr id="1" name=""/>
        <p:cNvGrpSpPr/>
        <p:nvPr/>
      </p:nvGrpSpPr>
      <p:grpSpPr>
        <a:xfrm>
          <a:off x="0" y="0"/>
          <a:ext cx="0" cy="0"/>
          <a:chOff x="0" y="0"/>
          <a:chExt cx="0" cy="0"/>
        </a:xfrm>
      </p:grpSpPr>
      <p:pic>
        <p:nvPicPr>
          <p:cNvPr id="22" name="Google Shape;90;p20"/>
          <p:cNvPicPr/>
          <p:nvPr/>
        </p:nvPicPr>
        <p:blipFill>
          <a:blip r:embed="rId2">
            <a:alphaModFix amt="60000"/>
          </a:blip>
          <a:stretch/>
        </p:blipFill>
        <p:spPr>
          <a:xfrm rot="10800000" flipH="1">
            <a:off x="0" y="0"/>
            <a:ext cx="9143640" cy="5142960"/>
          </a:xfrm>
          <a:prstGeom prst="rect">
            <a:avLst/>
          </a:prstGeom>
          <a:noFill/>
          <a:ln w="0">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pic>
        <p:nvPicPr>
          <p:cNvPr id="23" name="Google Shape;13;p3"/>
          <p:cNvPicPr/>
          <p:nvPr/>
        </p:nvPicPr>
        <p:blipFill>
          <a:blip r:embed="rId2">
            <a:alphaModFix amt="60000"/>
          </a:blip>
          <a:stretch/>
        </p:blipFill>
        <p:spPr>
          <a:xfrm>
            <a:off x="0" y="0"/>
            <a:ext cx="9143640" cy="5142960"/>
          </a:xfrm>
          <a:prstGeom prst="rect">
            <a:avLst/>
          </a:prstGeom>
          <a:noFill/>
          <a:ln w="0">
            <a:noFill/>
          </a:ln>
        </p:spPr>
      </p:pic>
      <p:sp>
        <p:nvSpPr>
          <p:cNvPr id="24" name="PlaceHolder 1"/>
          <p:cNvSpPr>
            <a:spLocks noGrp="1"/>
          </p:cNvSpPr>
          <p:nvPr>
            <p:ph type="title"/>
          </p:nvPr>
        </p:nvSpPr>
        <p:spPr>
          <a:xfrm>
            <a:off x="2381760" y="640800"/>
            <a:ext cx="6533280" cy="4273920"/>
          </a:xfrm>
          <a:prstGeom prst="rect">
            <a:avLst/>
          </a:prstGeom>
          <a:noFill/>
          <a:ln w="0">
            <a:noFill/>
          </a:ln>
        </p:spPr>
        <p:txBody>
          <a:bodyPr lIns="91440" tIns="91440" rIns="91440" bIns="91440" anchor="b">
            <a:noAutofit/>
          </a:bodyPr>
          <a:lstStyle/>
          <a:p>
            <a:pPr indent="0">
              <a:buNone/>
            </a:pPr>
            <a:r>
              <a:rPr lang="fr-FR" sz="7200" b="0" u="none" strike="noStrike">
                <a:solidFill>
                  <a:schemeClr val="dk1"/>
                </a:solidFill>
                <a:effectLst/>
                <a:uFillTx/>
                <a:latin typeface="Arial"/>
              </a:rPr>
              <a:t>Click to edit the title text format</a:t>
            </a:r>
          </a:p>
        </p:txBody>
      </p:sp>
      <p:sp>
        <p:nvSpPr>
          <p:cNvPr id="25" name="PlaceHolder 2"/>
          <p:cNvSpPr>
            <a:spLocks noGrp="1"/>
          </p:cNvSpPr>
          <p:nvPr>
            <p:ph type="title"/>
          </p:nvPr>
        </p:nvSpPr>
        <p:spPr>
          <a:xfrm>
            <a:off x="228600" y="228600"/>
            <a:ext cx="1651680" cy="1012320"/>
          </a:xfrm>
          <a:prstGeom prst="rect">
            <a:avLst/>
          </a:prstGeom>
          <a:noFill/>
          <a:ln w="0">
            <a:noFill/>
          </a:ln>
        </p:spPr>
        <p:txBody>
          <a:bodyPr lIns="91440" tIns="91440" rIns="91440" bIns="91440" anchor="b">
            <a:noAutofit/>
          </a:bodyPr>
          <a:lstStyle/>
          <a:p>
            <a:pPr indent="0">
              <a:lnSpc>
                <a:spcPct val="90000"/>
              </a:lnSpc>
              <a:buNone/>
            </a:pPr>
            <a:r>
              <a:rPr lang="fr-FR" sz="7200" b="1" u="none" strike="noStrike">
                <a:solidFill>
                  <a:schemeClr val="accent1"/>
                </a:solidFill>
                <a:effectLst/>
                <a:uFillTx/>
                <a:latin typeface="Onest"/>
                <a:ea typeface="Onest"/>
              </a:rPr>
              <a:t>xx%</a:t>
            </a:r>
            <a:endParaRPr lang="fr-FR" sz="7200" b="0" u="none" strike="noStrike">
              <a:solidFill>
                <a:schemeClr val="dk1"/>
              </a:solidFill>
              <a:effectLst/>
              <a:uFillTx/>
              <a:latin typeface="Arial"/>
            </a:endParaRPr>
          </a:p>
        </p:txBody>
      </p:sp>
      <p:sp>
        <p:nvSpPr>
          <p:cNvPr id="26"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_1">
    <p:bg>
      <p:bgPr>
        <a:solidFill>
          <a:schemeClr val="lt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dk2"/>
        </a:solidFill>
        <a:effectLst/>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28" name="PlaceHolder 2"/>
          <p:cNvSpPr>
            <a:spLocks noGrp="1"/>
          </p:cNvSpPr>
          <p:nvPr>
            <p:ph type="body"/>
          </p:nvPr>
        </p:nvSpPr>
        <p:spPr>
          <a:xfrm>
            <a:off x="720000" y="1215720"/>
            <a:ext cx="7703640" cy="34160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Seventh Outline Level</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dk2"/>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4733280" y="3909600"/>
            <a:ext cx="4182840" cy="100512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dk2"/>
        </a:solidFill>
        <a:effectLst/>
      </p:bgPr>
    </p:bg>
    <p:spTree>
      <p:nvGrpSpPr>
        <p:cNvPr id="1" name=""/>
        <p:cNvGrpSpPr/>
        <p:nvPr/>
      </p:nvGrpSpPr>
      <p:grpSpPr>
        <a:xfrm>
          <a:off x="0" y="0"/>
          <a:ext cx="0" cy="0"/>
          <a:chOff x="0" y="0"/>
          <a:chExt cx="0" cy="0"/>
        </a:xfrm>
      </p:grpSpPr>
      <p:sp>
        <p:nvSpPr>
          <p:cNvPr id="30" name="PlaceHolder 1"/>
          <p:cNvSpPr>
            <a:spLocks noGrp="1"/>
          </p:cNvSpPr>
          <p:nvPr>
            <p:ph type="title"/>
          </p:nvPr>
        </p:nvSpPr>
        <p:spPr>
          <a:xfrm>
            <a:off x="228600" y="228600"/>
            <a:ext cx="5120280" cy="98784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228600" y="228600"/>
            <a:ext cx="5120280" cy="98784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sp>
        <p:nvSpPr>
          <p:cNvPr id="32"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sp>
        <p:nvSpPr>
          <p:cNvPr id="33" name="PlaceHolder 1"/>
          <p:cNvSpPr>
            <a:spLocks noGrp="1"/>
          </p:cNvSpPr>
          <p:nvPr>
            <p:ph type="title"/>
          </p:nvPr>
        </p:nvSpPr>
        <p:spPr>
          <a:xfrm>
            <a:off x="2135520" y="1441800"/>
            <a:ext cx="4872600" cy="1186920"/>
          </a:xfrm>
          <a:prstGeom prst="rect">
            <a:avLst/>
          </a:prstGeom>
          <a:noFill/>
          <a:ln w="0">
            <a:noFill/>
          </a:ln>
        </p:spPr>
        <p:txBody>
          <a:bodyPr lIns="91440" tIns="91440" rIns="91440" bIns="91440" anchor="b">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pic>
        <p:nvPicPr>
          <p:cNvPr id="3" name="Google Shape;39;p11"/>
          <p:cNvPicPr/>
          <p:nvPr/>
        </p:nvPicPr>
        <p:blipFill>
          <a:blip r:embed="rId2">
            <a:alphaModFix amt="80000"/>
          </a:blip>
          <a:stretch/>
        </p:blipFill>
        <p:spPr>
          <a:xfrm rot="10800000" flipH="1">
            <a:off x="0" y="0"/>
            <a:ext cx="9143640" cy="5142960"/>
          </a:xfrm>
          <a:prstGeom prst="rect">
            <a:avLst/>
          </a:prstGeom>
          <a:noFill/>
          <a:ln w="0">
            <a:noFill/>
          </a:ln>
        </p:spPr>
      </p:pic>
      <p:sp>
        <p:nvSpPr>
          <p:cNvPr id="4" name="PlaceHolder 1"/>
          <p:cNvSpPr>
            <a:spLocks noGrp="1"/>
          </p:cNvSpPr>
          <p:nvPr>
            <p:ph type="title"/>
          </p:nvPr>
        </p:nvSpPr>
        <p:spPr>
          <a:xfrm>
            <a:off x="228600" y="3226680"/>
            <a:ext cx="6575760" cy="1044720"/>
          </a:xfrm>
          <a:prstGeom prst="rect">
            <a:avLst/>
          </a:prstGeom>
          <a:noFill/>
          <a:ln w="0">
            <a:noFill/>
          </a:ln>
        </p:spPr>
        <p:txBody>
          <a:bodyPr lIns="91440" tIns="91440" rIns="91440" bIns="91440" anchor="b">
            <a:noAutofit/>
          </a:bodyPr>
          <a:lstStyle/>
          <a:p>
            <a:pPr indent="0">
              <a:lnSpc>
                <a:spcPct val="90000"/>
              </a:lnSpc>
              <a:buNone/>
            </a:pPr>
            <a:r>
              <a:rPr lang="fr-FR" sz="8000" b="1" u="none" strike="noStrike">
                <a:solidFill>
                  <a:schemeClr val="accent1"/>
                </a:solidFill>
                <a:effectLst/>
                <a:uFillTx/>
                <a:latin typeface="Onest"/>
                <a:ea typeface="Onest"/>
              </a:rPr>
              <a:t>xx%</a:t>
            </a:r>
            <a:endParaRPr lang="fr-FR" sz="8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34"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35" name="PlaceHolder 2"/>
          <p:cNvSpPr>
            <a:spLocks noGrp="1"/>
          </p:cNvSpPr>
          <p:nvPr>
            <p:ph type="title"/>
          </p:nvPr>
        </p:nvSpPr>
        <p:spPr>
          <a:xfrm>
            <a:off x="720000" y="4014360"/>
            <a:ext cx="7703640" cy="572400"/>
          </a:xfrm>
          <a:prstGeom prst="rect">
            <a:avLst/>
          </a:prstGeom>
          <a:solidFill>
            <a:schemeClr val="lt2"/>
          </a:solidFill>
          <a:ln w="0">
            <a:noFill/>
          </a:ln>
        </p:spPr>
        <p:txBody>
          <a:bodyPr lIns="91440" tIns="91440" rIns="91440" bIns="91440" anchor="t">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dk2"/>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228600" y="4002840"/>
            <a:ext cx="3250080" cy="91152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
        <p:nvSpPr>
          <p:cNvPr id="6" name="PlaceHolder 2"/>
          <p:cNvSpPr>
            <a:spLocks noGrp="1"/>
          </p:cNvSpPr>
          <p:nvPr>
            <p:ph type="title"/>
          </p:nvPr>
        </p:nvSpPr>
        <p:spPr>
          <a:xfrm>
            <a:off x="2396880" y="46692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7" name="PlaceHolder 3"/>
          <p:cNvSpPr>
            <a:spLocks noGrp="1"/>
          </p:cNvSpPr>
          <p:nvPr>
            <p:ph type="title"/>
          </p:nvPr>
        </p:nvSpPr>
        <p:spPr>
          <a:xfrm>
            <a:off x="5753520" y="161964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8" name="PlaceHolder 4"/>
          <p:cNvSpPr>
            <a:spLocks noGrp="1"/>
          </p:cNvSpPr>
          <p:nvPr>
            <p:ph type="title"/>
          </p:nvPr>
        </p:nvSpPr>
        <p:spPr>
          <a:xfrm>
            <a:off x="5753520" y="46692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9" name="PlaceHolder 5"/>
          <p:cNvSpPr>
            <a:spLocks noGrp="1"/>
          </p:cNvSpPr>
          <p:nvPr>
            <p:ph type="title"/>
          </p:nvPr>
        </p:nvSpPr>
        <p:spPr>
          <a:xfrm>
            <a:off x="2396880" y="277200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10" name="PlaceHolder 6"/>
          <p:cNvSpPr>
            <a:spLocks noGrp="1"/>
          </p:cNvSpPr>
          <p:nvPr>
            <p:ph type="title"/>
          </p:nvPr>
        </p:nvSpPr>
        <p:spPr>
          <a:xfrm>
            <a:off x="2396880" y="161964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
        <p:nvSpPr>
          <p:cNvPr id="11" name="PlaceHolder 7"/>
          <p:cNvSpPr>
            <a:spLocks noGrp="1"/>
          </p:cNvSpPr>
          <p:nvPr>
            <p:ph type="title"/>
          </p:nvPr>
        </p:nvSpPr>
        <p:spPr>
          <a:xfrm>
            <a:off x="5753520" y="2772000"/>
            <a:ext cx="734400" cy="447120"/>
          </a:xfrm>
          <a:prstGeom prst="rect">
            <a:avLst/>
          </a:prstGeom>
          <a:noFill/>
          <a:ln w="0">
            <a:noFill/>
          </a:ln>
        </p:spPr>
        <p:txBody>
          <a:bodyPr lIns="91440" tIns="91440" rIns="91440" bIns="91440" anchor="b">
            <a:noAutofit/>
          </a:bodyPr>
          <a:lstStyle/>
          <a:p>
            <a:pPr indent="0">
              <a:lnSpc>
                <a:spcPct val="90000"/>
              </a:lnSpc>
              <a:buNone/>
            </a:pPr>
            <a:r>
              <a:rPr lang="fr-FR" sz="3000" b="1" u="none" strike="noStrike">
                <a:solidFill>
                  <a:schemeClr val="accent1"/>
                </a:solidFill>
                <a:effectLst/>
                <a:uFillTx/>
                <a:latin typeface="Rethink Sans ExtraBold"/>
                <a:ea typeface="Rethink Sans ExtraBold"/>
              </a:rPr>
              <a:t>xx%</a:t>
            </a:r>
            <a:endParaRPr lang="fr-FR" sz="3000" b="0" u="none" strike="noStrike">
              <a:solidFill>
                <a:schemeClr val="dk1"/>
              </a:solidFill>
              <a:effectLst/>
              <a:uFillTx/>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0">
    <p:bg>
      <p:bgPr>
        <a:solidFill>
          <a:schemeClr val="lt1"/>
        </a:solidFill>
        <a:effectLst/>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228600" y="228600"/>
            <a:ext cx="8686440" cy="52884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4">
    <p:bg>
      <p:bgPr>
        <a:solidFill>
          <a:schemeClr val="dk2"/>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3051720" y="228600"/>
            <a:ext cx="5863320" cy="2070720"/>
          </a:xfrm>
          <a:prstGeom prst="rect">
            <a:avLst/>
          </a:prstGeom>
          <a:noFill/>
          <a:ln w="0">
            <a:noFill/>
          </a:ln>
        </p:spPr>
        <p:txBody>
          <a:bodyPr lIns="91440" tIns="91440" rIns="91440" bIns="91440" anchor="t">
            <a:noAutofit/>
          </a:bodyPr>
          <a:lstStyle/>
          <a:p>
            <a:pPr indent="0">
              <a:buNone/>
            </a:pPr>
            <a:r>
              <a:rPr lang="fr-FR" sz="3100" b="0" u="none" strike="noStrike">
                <a:solidFill>
                  <a:schemeClr val="dk1"/>
                </a:solidFill>
                <a:effectLst/>
                <a:uFillTx/>
                <a:latin typeface="Arial"/>
              </a:rPr>
              <a:t>Click to edit the title text format</a:t>
            </a:r>
          </a:p>
        </p:txBody>
      </p:sp>
      <p:sp>
        <p:nvSpPr>
          <p:cNvPr id="1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dk2"/>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228600" y="3636000"/>
            <a:ext cx="4911840" cy="1278720"/>
          </a:xfrm>
          <a:prstGeom prst="rect">
            <a:avLst/>
          </a:prstGeom>
          <a:noFill/>
          <a:ln w="0">
            <a:noFill/>
          </a:ln>
        </p:spPr>
        <p:txBody>
          <a:bodyPr lIns="91440" tIns="91440" rIns="91440" bIns="91440" anchor="t">
            <a:noAutofit/>
          </a:bodyPr>
          <a:lstStyle/>
          <a:p>
            <a:pPr indent="0">
              <a:buNone/>
            </a:pPr>
            <a:r>
              <a:rPr lang="fr-FR" sz="4300" b="0" u="none" strike="noStrike">
                <a:solidFill>
                  <a:schemeClr val="dk1"/>
                </a:solidFill>
                <a:effectLst/>
                <a:uFillTx/>
                <a:latin typeface="Arial"/>
              </a:rPr>
              <a:t>Click to edit the title text format</a:t>
            </a:r>
          </a:p>
        </p:txBody>
      </p:sp>
      <p:sp>
        <p:nvSpPr>
          <p:cNvPr id="16" name="PlaceHolder 2"/>
          <p:cNvSpPr>
            <a:spLocks noGrp="1"/>
          </p:cNvSpPr>
          <p:nvPr>
            <p:ph type="body"/>
          </p:nvPr>
        </p:nvSpPr>
        <p:spPr>
          <a:xfrm>
            <a:off x="5529600" y="0"/>
            <a:ext cx="361440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6">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228600" y="228960"/>
            <a:ext cx="4692600" cy="91332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5">
    <p:bg>
      <p:bgPr>
        <a:solidFill>
          <a:schemeClr val="lt1"/>
        </a:solidFill>
        <a:effectLst/>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3974400" y="228600"/>
            <a:ext cx="4941000" cy="1028160"/>
          </a:xfrm>
          <a:prstGeom prst="rect">
            <a:avLst/>
          </a:prstGeom>
          <a:noFill/>
          <a:ln w="0">
            <a:noFill/>
          </a:ln>
        </p:spPr>
        <p:txBody>
          <a:bodyPr lIns="91440" tIns="91440" rIns="91440" bIns="91440" anchor="t">
            <a:noAutofit/>
          </a:bodyPr>
          <a:lstStyle/>
          <a:p>
            <a:pPr indent="0">
              <a:buNone/>
            </a:pPr>
            <a:r>
              <a:rPr lang="fr-FR" sz="33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PlaceHolder 1"/>
          <p:cNvSpPr>
            <a:spLocks noGrp="1"/>
          </p:cNvSpPr>
          <p:nvPr>
            <p:ph type="title"/>
          </p:nvPr>
        </p:nvSpPr>
        <p:spPr>
          <a:prstGeom prst="rect">
            <a:avLst/>
          </a:prstGeom>
          <a:noFill/>
          <a:ln w="0">
            <a:noFill/>
          </a:ln>
        </p:spPr>
        <p:txBody>
          <a:bodyPr lIns="91440" tIns="91440" rIns="91440" bIns="91440" anchor="t">
            <a:normAutofit/>
          </a:bodyPr>
          <a:lstStyle/>
          <a:p>
            <a:pPr indent="0" algn="just">
              <a:lnSpc>
                <a:spcPct val="100000"/>
              </a:lnSpc>
              <a:buNone/>
              <a:tabLst>
                <a:tab pos="0" algn="l"/>
              </a:tabLst>
            </a:pPr>
            <a:r>
              <a:rPr lang="en" sz="7200" b="1" u="none" strike="noStrike" dirty="0">
                <a:solidFill>
                  <a:schemeClr val="dk1"/>
                </a:solidFill>
                <a:effectLst/>
                <a:uFillTx/>
                <a:latin typeface="Onest"/>
                <a:ea typeface="Onest"/>
              </a:rPr>
              <a:t>Event Booking Portal</a:t>
            </a:r>
            <a:endParaRPr lang="fr-FR" sz="7200" b="0" u="none" strike="noStrike" dirty="0">
              <a:solidFill>
                <a:schemeClr val="dk1"/>
              </a:solidFill>
              <a:effectLst/>
              <a:uFillTx/>
              <a:latin typeface="Arial"/>
            </a:endParaRPr>
          </a:p>
        </p:txBody>
      </p:sp>
      <p:sp>
        <p:nvSpPr>
          <p:cNvPr id="42" name="PlaceHolder 2"/>
          <p:cNvSpPr>
            <a:spLocks noGrp="1"/>
          </p:cNvSpPr>
          <p:nvPr>
            <p:ph type="body"/>
          </p:nvPr>
        </p:nvSpPr>
        <p:spPr>
          <a:xfrm>
            <a:off x="457200" y="1776334"/>
            <a:ext cx="8229240" cy="1251679"/>
          </a:xfrm>
          <a:prstGeom prst="rect">
            <a:avLst/>
          </a:prstGeom>
          <a:noFill/>
          <a:ln w="0">
            <a:noFill/>
          </a:ln>
        </p:spPr>
        <p:txBody>
          <a:bodyPr lIns="91440" tIns="91440" rIns="91440" bIns="91440" anchor="t">
            <a:normAutofit lnSpcReduction="10000"/>
          </a:bodyPr>
          <a:lstStyle/>
          <a:p>
            <a:pPr marL="0" indent="0" algn="ctr">
              <a:lnSpc>
                <a:spcPct val="100000"/>
              </a:lnSpc>
              <a:buNone/>
              <a:tabLst>
                <a:tab pos="0" algn="l"/>
              </a:tabLst>
            </a:pPr>
            <a:r>
              <a:rPr lang="en" sz="2400" b="0" u="none" strike="noStrike" dirty="0">
                <a:solidFill>
                  <a:schemeClr val="dk1"/>
                </a:solidFill>
                <a:effectLst/>
                <a:uFillTx/>
                <a:latin typeface="Manrope"/>
                <a:ea typeface="Manrope"/>
              </a:rPr>
              <a:t>SUMIT BONGALE</a:t>
            </a:r>
          </a:p>
          <a:p>
            <a:pPr marL="0" indent="0" algn="ctr">
              <a:lnSpc>
                <a:spcPct val="100000"/>
              </a:lnSpc>
              <a:buNone/>
              <a:tabLst>
                <a:tab pos="0" algn="l"/>
              </a:tabLst>
            </a:pPr>
            <a:r>
              <a:rPr lang="en" sz="2400" b="0" u="none" strike="noStrike" dirty="0">
                <a:solidFill>
                  <a:schemeClr val="dk1"/>
                </a:solidFill>
                <a:effectLst/>
                <a:uFillTx/>
                <a:latin typeface="Manrope"/>
                <a:ea typeface="Manrope"/>
              </a:rPr>
              <a:t>SHIVAM MAINDARKAR</a:t>
            </a:r>
          </a:p>
          <a:p>
            <a:pPr algn="r">
              <a:lnSpc>
                <a:spcPct val="100000"/>
              </a:lnSpc>
              <a:tabLst>
                <a:tab pos="0" algn="l"/>
              </a:tabLst>
            </a:pPr>
            <a:r>
              <a:rPr lang="en" sz="2400" b="0" u="none" strike="noStrike" dirty="0">
                <a:solidFill>
                  <a:schemeClr val="dk1"/>
                </a:solidFill>
                <a:effectLst/>
                <a:uFillTx/>
                <a:latin typeface="Manrope"/>
                <a:ea typeface="Manrope"/>
              </a:rPr>
              <a:t> </a:t>
            </a:r>
          </a:p>
          <a:p>
            <a:pPr algn="r">
              <a:lnSpc>
                <a:spcPct val="100000"/>
              </a:lnSpc>
              <a:tabLst>
                <a:tab pos="0" algn="l"/>
              </a:tabLst>
            </a:pPr>
            <a:endParaRPr lang="en-US" sz="2400" b="0" u="none" strike="noStrike" dirty="0">
              <a:solidFill>
                <a:srgbClr val="FFFFFF"/>
              </a:solidFill>
              <a:effectLst/>
              <a:uFillTx/>
              <a:latin typeface="OpenSymbol"/>
            </a:endParaRPr>
          </a:p>
        </p:txBody>
      </p:sp>
      <p:sp>
        <p:nvSpPr>
          <p:cNvPr id="3" name="TextBox 2">
            <a:extLst>
              <a:ext uri="{FF2B5EF4-FFF2-40B4-BE49-F238E27FC236}">
                <a16:creationId xmlns:a16="http://schemas.microsoft.com/office/drawing/2014/main" id="{F84D6265-53C3-BDEE-1886-B5AD2CA81AC6}"/>
              </a:ext>
            </a:extLst>
          </p:cNvPr>
          <p:cNvSpPr txBox="1"/>
          <p:nvPr/>
        </p:nvSpPr>
        <p:spPr>
          <a:xfrm>
            <a:off x="3342807" y="3102964"/>
            <a:ext cx="2848132" cy="369332"/>
          </a:xfrm>
          <a:prstGeom prst="rect">
            <a:avLst/>
          </a:prstGeom>
          <a:noFill/>
        </p:spPr>
        <p:txBody>
          <a:bodyPr wrap="square" rtlCol="0">
            <a:spAutoFit/>
          </a:bodyPr>
          <a:lstStyle/>
          <a:p>
            <a:r>
              <a:rPr lang="en-US" dirty="0"/>
              <a:t>ITPR Anudip Foundation </a:t>
            </a:r>
            <a:endParaRPr lang="en-IN" dirty="0"/>
          </a:p>
        </p:txBody>
      </p:sp>
      <p:sp>
        <p:nvSpPr>
          <p:cNvPr id="4" name="TextBox 3">
            <a:extLst>
              <a:ext uri="{FF2B5EF4-FFF2-40B4-BE49-F238E27FC236}">
                <a16:creationId xmlns:a16="http://schemas.microsoft.com/office/drawing/2014/main" id="{186404B9-D5B5-7749-E1A8-65A3472534FE}"/>
              </a:ext>
            </a:extLst>
          </p:cNvPr>
          <p:cNvSpPr txBox="1"/>
          <p:nvPr/>
        </p:nvSpPr>
        <p:spPr>
          <a:xfrm>
            <a:off x="3462729" y="3841677"/>
            <a:ext cx="2428406" cy="523220"/>
          </a:xfrm>
          <a:prstGeom prst="rect">
            <a:avLst/>
          </a:prstGeom>
          <a:noFill/>
        </p:spPr>
        <p:txBody>
          <a:bodyPr wrap="square" rtlCol="0">
            <a:spAutoFit/>
          </a:bodyPr>
          <a:lstStyle/>
          <a:p>
            <a:r>
              <a:rPr lang="en-US" sz="2800" dirty="0"/>
              <a:t>Kajal  Moghe</a:t>
            </a:r>
            <a:endParaRPr lang="en-IN" sz="2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PlaceHolder 1"/>
          <p:cNvSpPr>
            <a:spLocks noGrp="1"/>
          </p:cNvSpPr>
          <p:nvPr>
            <p:ph type="title"/>
          </p:nvPr>
        </p:nvSpPr>
        <p:spPr>
          <a:xfrm>
            <a:off x="3048120" y="228600"/>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a:solidFill>
                  <a:schemeClr val="dk1"/>
                </a:solidFill>
                <a:effectLst/>
                <a:uFillTx/>
                <a:latin typeface="Onest"/>
                <a:ea typeface="Onest"/>
              </a:rPr>
              <a:t>Feedback and Review System</a:t>
            </a:r>
            <a:endParaRPr lang="fr-FR" sz="3100" b="0" u="none" strike="noStrike">
              <a:solidFill>
                <a:schemeClr val="dk1"/>
              </a:solidFill>
              <a:effectLst/>
              <a:uFillTx/>
              <a:latin typeface="Arial"/>
            </a:endParaRPr>
          </a:p>
        </p:txBody>
      </p:sp>
      <p:sp>
        <p:nvSpPr>
          <p:cNvPr id="63" name="PlaceHolder 2"/>
          <p:cNvSpPr>
            <a:spLocks noGrp="1"/>
          </p:cNvSpPr>
          <p:nvPr>
            <p:ph type="subTitle"/>
          </p:nvPr>
        </p:nvSpPr>
        <p:spPr>
          <a:xfrm>
            <a:off x="228600" y="1349116"/>
            <a:ext cx="8686440" cy="2188564"/>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200" b="0" u="none" strike="noStrike" dirty="0">
                <a:solidFill>
                  <a:schemeClr val="dk1"/>
                </a:solidFill>
                <a:effectLst/>
                <a:uFillTx/>
                <a:latin typeface="Manrope"/>
                <a:ea typeface="Manrope"/>
              </a:rPr>
              <a:t>The feedback system invites users to share their experiences. Collecting reviews not only provides valuable insights for improvement but also builds a community by highlighting positive experiences. This transparency fosters trust and encourages new users to engage with the portal.</a:t>
            </a:r>
            <a:endParaRPr lang="en-US" sz="2200" b="0" u="none" strike="noStrike" dirty="0">
              <a:solidFill>
                <a:srgbClr val="FFFFFF"/>
              </a:solidFill>
              <a:effectLst/>
              <a:uFillTx/>
              <a:latin typeface="OpenSymbo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PlaceHolder 1"/>
          <p:cNvSpPr>
            <a:spLocks noGrp="1"/>
          </p:cNvSpPr>
          <p:nvPr>
            <p:ph type="title"/>
          </p:nvPr>
        </p:nvSpPr>
        <p:spPr>
          <a:xfrm>
            <a:off x="228600" y="3638520"/>
            <a:ext cx="4914720" cy="12758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4300" b="1" u="none" strike="noStrike" dirty="0">
                <a:solidFill>
                  <a:schemeClr val="dk1"/>
                </a:solidFill>
                <a:effectLst/>
                <a:uFillTx/>
                <a:latin typeface="Onest"/>
                <a:ea typeface="Onest"/>
              </a:rPr>
              <a:t>Conclusions</a:t>
            </a:r>
            <a:endParaRPr lang="fr-FR" sz="4300" b="0" u="none" strike="noStrike" dirty="0">
              <a:solidFill>
                <a:schemeClr val="dk1"/>
              </a:solidFill>
              <a:effectLst/>
              <a:uFillTx/>
              <a:latin typeface="Arial"/>
            </a:endParaRPr>
          </a:p>
        </p:txBody>
      </p:sp>
      <p:sp>
        <p:nvSpPr>
          <p:cNvPr id="65" name="PlaceHolder 2"/>
          <p:cNvSpPr>
            <a:spLocks noGrp="1"/>
          </p:cNvSpPr>
          <p:nvPr>
            <p:ph type="subTitle"/>
          </p:nvPr>
        </p:nvSpPr>
        <p:spPr>
          <a:xfrm>
            <a:off x="228600" y="228599"/>
            <a:ext cx="4914720" cy="3409921"/>
          </a:xfrm>
          <a:prstGeom prst="rect">
            <a:avLst/>
          </a:prstGeom>
          <a:noFill/>
          <a:ln w="0">
            <a:noFill/>
          </a:ln>
        </p:spPr>
        <p:txBody>
          <a:bodyPr lIns="91440" tIns="91440" rIns="91440" bIns="91440" anchor="t">
            <a:noAutofit/>
          </a:bodyPr>
          <a:lstStyle/>
          <a:p>
            <a:pPr indent="0">
              <a:lnSpc>
                <a:spcPct val="100000"/>
              </a:lnSpc>
              <a:buNone/>
              <a:tabLst>
                <a:tab pos="0" algn="l"/>
              </a:tabLst>
            </a:pPr>
            <a:r>
              <a:rPr lang="en" sz="2200" b="0" u="none" strike="noStrike" dirty="0">
                <a:solidFill>
                  <a:schemeClr val="dk1"/>
                </a:solidFill>
                <a:effectLst/>
                <a:uFillTx/>
                <a:latin typeface="Manrope"/>
                <a:ea typeface="Manrope"/>
              </a:rPr>
              <a:t>In summary, the Event Booking Portal is designed with a focus on user-friendliness, robust management tools, and excellent customer support. Its flexible payment options and mobile compatibility enhance the overall experience, making it an ideal solution for effective event booking. Feedback mechanisms further improve the service, ensuring continuous enhancement.</a:t>
            </a:r>
          </a:p>
          <a:p>
            <a:pPr indent="0">
              <a:lnSpc>
                <a:spcPct val="100000"/>
              </a:lnSpc>
              <a:buNone/>
              <a:tabLst>
                <a:tab pos="0" algn="l"/>
              </a:tabLst>
            </a:pPr>
            <a:endParaRPr lang="en-US" sz="2200" b="0" u="none" strike="noStrike" dirty="0">
              <a:solidFill>
                <a:srgbClr val="FFFFFF"/>
              </a:solidFill>
              <a:effectLst/>
              <a:uFillTx/>
              <a:latin typeface="OpenSymbol"/>
            </a:endParaRPr>
          </a:p>
        </p:txBody>
      </p:sp>
      <p:pic>
        <p:nvPicPr>
          <p:cNvPr id="66" name="Google Shape;185;p31"/>
          <p:cNvPicPr/>
          <p:nvPr/>
        </p:nvPicPr>
        <p:blipFill>
          <a:blip r:embed="rId2"/>
          <a:srcRect l="25559" r="27601"/>
          <a:stretch/>
        </p:blipFill>
        <p:spPr>
          <a:xfrm>
            <a:off x="5529600" y="0"/>
            <a:ext cx="3614040" cy="5143320"/>
          </a:xfrm>
          <a:prstGeom prst="rect">
            <a:avLst/>
          </a:prstGeom>
          <a:noFill/>
          <a:ln w="0">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F3D33-812A-993A-6FA3-FA96DC334C0E}"/>
              </a:ext>
            </a:extLst>
          </p:cNvPr>
          <p:cNvSpPr>
            <a:spLocks noGrp="1"/>
          </p:cNvSpPr>
          <p:nvPr>
            <p:ph type="title"/>
          </p:nvPr>
        </p:nvSpPr>
        <p:spPr>
          <a:xfrm>
            <a:off x="457200" y="228599"/>
            <a:ext cx="8457840" cy="3183673"/>
          </a:xfrm>
        </p:spPr>
        <p:txBody>
          <a:bodyPr/>
          <a:lstStyle/>
          <a:p>
            <a:r>
              <a:rPr lang="en-US" sz="7000" dirty="0"/>
              <a:t>Thank You!!</a:t>
            </a:r>
            <a:endParaRPr lang="en-IN" sz="7000" dirty="0"/>
          </a:p>
        </p:txBody>
      </p:sp>
    </p:spTree>
    <p:extLst>
      <p:ext uri="{BB962C8B-B14F-4D97-AF65-F5344CB8AC3E}">
        <p14:creationId xmlns:p14="http://schemas.microsoft.com/office/powerpoint/2010/main" val="1443664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PlaceHolder 1"/>
          <p:cNvSpPr>
            <a:spLocks noGrp="1"/>
          </p:cNvSpPr>
          <p:nvPr>
            <p:ph type="title"/>
          </p:nvPr>
        </p:nvSpPr>
        <p:spPr>
          <a:xfrm>
            <a:off x="228600" y="3638520"/>
            <a:ext cx="4914720" cy="12758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4300" b="1" u="none" strike="noStrike" dirty="0">
                <a:solidFill>
                  <a:schemeClr val="dk1"/>
                </a:solidFill>
                <a:effectLst/>
                <a:uFillTx/>
                <a:latin typeface="Onest"/>
                <a:ea typeface="Onest"/>
              </a:rPr>
              <a:t>Introduction</a:t>
            </a:r>
            <a:endParaRPr lang="fr-FR" sz="4300" b="0" u="none" strike="noStrike" dirty="0">
              <a:solidFill>
                <a:schemeClr val="dk1"/>
              </a:solidFill>
              <a:effectLst/>
              <a:uFillTx/>
              <a:latin typeface="Arial"/>
            </a:endParaRPr>
          </a:p>
        </p:txBody>
      </p:sp>
      <p:sp>
        <p:nvSpPr>
          <p:cNvPr id="44" name="PlaceHolder 2"/>
          <p:cNvSpPr>
            <a:spLocks noGrp="1"/>
          </p:cNvSpPr>
          <p:nvPr>
            <p:ph type="subTitle"/>
          </p:nvPr>
        </p:nvSpPr>
        <p:spPr>
          <a:xfrm>
            <a:off x="228600" y="228600"/>
            <a:ext cx="4914720" cy="34099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u="none" strike="noStrike" dirty="0">
                <a:solidFill>
                  <a:schemeClr val="dk1"/>
                </a:solidFill>
                <a:effectLst/>
                <a:uFillTx/>
                <a:latin typeface="Manrope"/>
                <a:ea typeface="Manrope"/>
              </a:rPr>
              <a:t>The Event Booking Portal provides an integrated solution for managing and facilitating events. It streamlines the booking process, enhances user experience, and ensures flexibility with various payment options. This presentation will cover key features and advantages of the portal.</a:t>
            </a:r>
          </a:p>
          <a:p>
            <a:pPr indent="0">
              <a:lnSpc>
                <a:spcPct val="100000"/>
              </a:lnSpc>
              <a:buNone/>
              <a:tabLst>
                <a:tab pos="0" algn="l"/>
              </a:tabLst>
            </a:pPr>
            <a:endParaRPr lang="en" sz="1400" dirty="0">
              <a:solidFill>
                <a:schemeClr val="dk1"/>
              </a:solidFill>
              <a:latin typeface="Manrope"/>
            </a:endParaRPr>
          </a:p>
          <a:p>
            <a:r>
              <a:rPr lang="en-US" sz="1400" dirty="0"/>
              <a:t>- The Event Booking Portal is a web-based platform designed to allow users to view, book, and manage events online.</a:t>
            </a:r>
          </a:p>
          <a:p>
            <a:endParaRPr lang="en-US" sz="1400" dirty="0"/>
          </a:p>
          <a:p>
            <a:r>
              <a:rPr lang="en-US" sz="1400" dirty="0"/>
              <a:t>- It simplifies the booking process for various events like concerts, workshops, seminars, and sports.</a:t>
            </a:r>
          </a:p>
          <a:p>
            <a:endParaRPr lang="en-US" sz="1400" dirty="0"/>
          </a:p>
          <a:p>
            <a:r>
              <a:rPr lang="en-US" sz="1400" dirty="0"/>
              <a:t>- Admins can manage events, view bookings, and handle customer data efficiently.</a:t>
            </a:r>
          </a:p>
          <a:p>
            <a:pPr indent="0">
              <a:lnSpc>
                <a:spcPct val="100000"/>
              </a:lnSpc>
              <a:buNone/>
              <a:tabLst>
                <a:tab pos="0" algn="l"/>
              </a:tabLst>
            </a:pPr>
            <a:endParaRPr lang="en-US" sz="1400" b="0" u="none" strike="noStrike" dirty="0">
              <a:solidFill>
                <a:srgbClr val="FFFFFF"/>
              </a:solidFill>
              <a:effectLst/>
              <a:uFillTx/>
              <a:latin typeface="OpenSymbol"/>
            </a:endParaRPr>
          </a:p>
        </p:txBody>
      </p:sp>
      <p:pic>
        <p:nvPicPr>
          <p:cNvPr id="45" name="Google Shape;185;p31"/>
          <p:cNvPicPr/>
          <p:nvPr/>
        </p:nvPicPr>
        <p:blipFill>
          <a:blip r:embed="rId2"/>
          <a:srcRect l="25559" r="27601"/>
          <a:stretch/>
        </p:blipFill>
        <p:spPr>
          <a:xfrm>
            <a:off x="5529600" y="0"/>
            <a:ext cx="3614040" cy="5143320"/>
          </a:xfrm>
          <a:prstGeom prst="rect">
            <a:avLst/>
          </a:prstGeom>
          <a:noFill/>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PlaceHolder 1"/>
          <p:cNvSpPr>
            <a:spLocks noGrp="1"/>
          </p:cNvSpPr>
          <p:nvPr>
            <p:ph type="title"/>
          </p:nvPr>
        </p:nvSpPr>
        <p:spPr>
          <a:xfrm>
            <a:off x="2381400" y="638280"/>
            <a:ext cx="6533640" cy="42764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 sz="7200" b="1" u="none" strike="noStrike">
                <a:solidFill>
                  <a:schemeClr val="dk1"/>
                </a:solidFill>
                <a:effectLst/>
                <a:uFillTx/>
                <a:latin typeface="Onest"/>
                <a:ea typeface="Onest"/>
              </a:rPr>
              <a:t>Topic 1: Portal Features</a:t>
            </a:r>
            <a:endParaRPr lang="fr-FR" sz="7200" b="0" u="none" strike="noStrike">
              <a:solidFill>
                <a:schemeClr val="dk1"/>
              </a:solidFill>
              <a:effectLst/>
              <a:uFillTx/>
              <a:latin typeface="Arial"/>
            </a:endParaRPr>
          </a:p>
        </p:txBody>
      </p:sp>
      <p:sp>
        <p:nvSpPr>
          <p:cNvPr id="47" name="PlaceHolder 2"/>
          <p:cNvSpPr>
            <a:spLocks noGrp="1"/>
          </p:cNvSpPr>
          <p:nvPr>
            <p:ph type="title"/>
          </p:nvPr>
        </p:nvSpPr>
        <p:spPr>
          <a:xfrm>
            <a:off x="228600" y="228600"/>
            <a:ext cx="1647360" cy="100944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7200" b="1" u="none" strike="noStrike">
                <a:solidFill>
                  <a:schemeClr val="accent1"/>
                </a:solidFill>
                <a:effectLst/>
                <a:uFillTx/>
                <a:latin typeface="Onest"/>
                <a:ea typeface="Onest"/>
              </a:rPr>
              <a:t>01</a:t>
            </a:r>
            <a:endParaRPr lang="fr-FR" sz="7200" b="0" u="none" strike="noStrike">
              <a:solidFill>
                <a:schemeClr val="dk1"/>
              </a:solidFill>
              <a:effectLst/>
              <a:uFillTx/>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PlaceHolder 1"/>
          <p:cNvSpPr>
            <a:spLocks noGrp="1"/>
          </p:cNvSpPr>
          <p:nvPr>
            <p:ph type="title"/>
          </p:nvPr>
        </p:nvSpPr>
        <p:spPr>
          <a:xfrm>
            <a:off x="228600" y="3638520"/>
            <a:ext cx="4914720" cy="127584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300" b="1" u="none" strike="noStrike">
                <a:solidFill>
                  <a:schemeClr val="dk1"/>
                </a:solidFill>
                <a:effectLst/>
                <a:uFillTx/>
                <a:latin typeface="Onest"/>
                <a:ea typeface="Onest"/>
              </a:rPr>
              <a:t>User-Friendly Interface</a:t>
            </a:r>
            <a:endParaRPr lang="fr-FR" sz="4300" b="0" u="none" strike="noStrike">
              <a:solidFill>
                <a:schemeClr val="dk1"/>
              </a:solidFill>
              <a:effectLst/>
              <a:uFillTx/>
              <a:latin typeface="Arial"/>
            </a:endParaRPr>
          </a:p>
        </p:txBody>
      </p:sp>
      <p:sp>
        <p:nvSpPr>
          <p:cNvPr id="49" name="PlaceHolder 2"/>
          <p:cNvSpPr>
            <a:spLocks noGrp="1"/>
          </p:cNvSpPr>
          <p:nvPr>
            <p:ph type="subTitle"/>
          </p:nvPr>
        </p:nvSpPr>
        <p:spPr>
          <a:xfrm>
            <a:off x="228600" y="228599"/>
            <a:ext cx="4914720" cy="3409921"/>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400" b="0" u="none" strike="noStrike" dirty="0">
                <a:solidFill>
                  <a:schemeClr val="dk1"/>
                </a:solidFill>
                <a:effectLst/>
                <a:uFillTx/>
                <a:latin typeface="Manrope"/>
                <a:ea typeface="Manrope"/>
              </a:rPr>
              <a:t>The portal's design prioritizes ease of use, allowing users to navigate effortlessly. Clear menus and intuitive navigation contribute to a smooth booking experience, thus enhancing customer satisfaction.</a:t>
            </a:r>
          </a:p>
          <a:p>
            <a:pPr lvl="1"/>
            <a:r>
              <a:rPr lang="en-IN" dirty="0"/>
              <a:t>Add/Update/Delete events, View users &amp; bookings</a:t>
            </a:r>
          </a:p>
          <a:p>
            <a:pPr indent="0">
              <a:lnSpc>
                <a:spcPct val="100000"/>
              </a:lnSpc>
              <a:buNone/>
              <a:tabLst>
                <a:tab pos="0" algn="l"/>
              </a:tabLst>
            </a:pPr>
            <a:endParaRPr lang="en-US" sz="1200" b="0" u="none" strike="noStrike" dirty="0">
              <a:solidFill>
                <a:srgbClr val="FFFFFF"/>
              </a:solidFill>
              <a:effectLst/>
              <a:uFillTx/>
              <a:latin typeface="OpenSymbol"/>
            </a:endParaRPr>
          </a:p>
        </p:txBody>
      </p:sp>
      <p:pic>
        <p:nvPicPr>
          <p:cNvPr id="50" name="Google Shape;185;p31"/>
          <p:cNvPicPr/>
          <p:nvPr/>
        </p:nvPicPr>
        <p:blipFill>
          <a:blip r:embed="rId2"/>
          <a:srcRect l="25559" r="27601"/>
          <a:stretch/>
        </p:blipFill>
        <p:spPr>
          <a:xfrm>
            <a:off x="5529600" y="0"/>
            <a:ext cx="3614040" cy="5143320"/>
          </a:xfrm>
          <a:prstGeom prst="rect">
            <a:avLst/>
          </a:prstGeom>
          <a:noFill/>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PlaceHolder 1"/>
          <p:cNvSpPr>
            <a:spLocks noGrp="1"/>
          </p:cNvSpPr>
          <p:nvPr>
            <p:ph type="title"/>
          </p:nvPr>
        </p:nvSpPr>
        <p:spPr>
          <a:xfrm>
            <a:off x="3048120" y="228600"/>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a:solidFill>
                  <a:schemeClr val="dk1"/>
                </a:solidFill>
                <a:effectLst/>
                <a:uFillTx/>
                <a:latin typeface="Onest"/>
                <a:ea typeface="Onest"/>
              </a:rPr>
              <a:t>Booking Management Tools</a:t>
            </a:r>
            <a:endParaRPr lang="fr-FR" sz="3100" b="0" u="none" strike="noStrike">
              <a:solidFill>
                <a:schemeClr val="dk1"/>
              </a:solidFill>
              <a:effectLst/>
              <a:uFillTx/>
              <a:latin typeface="Arial"/>
            </a:endParaRPr>
          </a:p>
        </p:txBody>
      </p:sp>
      <p:sp>
        <p:nvSpPr>
          <p:cNvPr id="52" name="PlaceHolder 2"/>
          <p:cNvSpPr>
            <a:spLocks noGrp="1"/>
          </p:cNvSpPr>
          <p:nvPr>
            <p:ph type="subTitle"/>
          </p:nvPr>
        </p:nvSpPr>
        <p:spPr>
          <a:xfrm>
            <a:off x="228599" y="2209680"/>
            <a:ext cx="9050311" cy="1500386"/>
          </a:xfrm>
          <a:prstGeom prst="rect">
            <a:avLst/>
          </a:prstGeom>
          <a:noFill/>
          <a:ln w="0">
            <a:noFill/>
          </a:ln>
        </p:spPr>
        <p:txBody>
          <a:bodyPr lIns="91440" tIns="91440" rIns="91440" bIns="91440" anchor="b">
            <a:noAutofit/>
          </a:bodyPr>
          <a:lstStyle/>
          <a:p>
            <a:pPr indent="0">
              <a:lnSpc>
                <a:spcPct val="100000"/>
              </a:lnSpc>
              <a:buNone/>
              <a:tabLst>
                <a:tab pos="0" algn="l"/>
              </a:tabLst>
            </a:pPr>
            <a:r>
              <a:rPr lang="en" sz="2800" b="0" u="none" strike="noStrike" dirty="0">
                <a:solidFill>
                  <a:schemeClr val="dk1"/>
                </a:solidFill>
                <a:effectLst/>
                <a:uFillTx/>
                <a:latin typeface="Manrope"/>
                <a:ea typeface="Manrope"/>
              </a:rPr>
              <a:t>Advanced management tools empower event organizers to maintain control over their bookings. Features include real-time availability updates, automated confirmations, and the ability to manage multiple events concurrently, ensuring efficient operations.</a:t>
            </a:r>
            <a:endParaRPr lang="en-US" sz="2800" b="0" u="none" strike="noStrike" dirty="0">
              <a:solidFill>
                <a:srgbClr val="FFFFFF"/>
              </a:solidFill>
              <a:effectLst/>
              <a:uFillTx/>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PlaceHolder 1"/>
          <p:cNvSpPr>
            <a:spLocks noGrp="1"/>
          </p:cNvSpPr>
          <p:nvPr>
            <p:ph type="title"/>
          </p:nvPr>
        </p:nvSpPr>
        <p:spPr>
          <a:xfrm>
            <a:off x="3048120" y="228600"/>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a:solidFill>
                  <a:schemeClr val="dk1"/>
                </a:solidFill>
                <a:effectLst/>
                <a:uFillTx/>
                <a:latin typeface="Onest"/>
                <a:ea typeface="Onest"/>
              </a:rPr>
              <a:t>Payment Processing Options</a:t>
            </a:r>
            <a:endParaRPr lang="fr-FR" sz="3100" b="0" u="none" strike="noStrike">
              <a:solidFill>
                <a:schemeClr val="dk1"/>
              </a:solidFill>
              <a:effectLst/>
              <a:uFillTx/>
              <a:latin typeface="Arial"/>
            </a:endParaRPr>
          </a:p>
        </p:txBody>
      </p:sp>
      <p:sp>
        <p:nvSpPr>
          <p:cNvPr id="54" name="PlaceHolder 2"/>
          <p:cNvSpPr>
            <a:spLocks noGrp="1"/>
          </p:cNvSpPr>
          <p:nvPr>
            <p:ph type="subTitle"/>
          </p:nvPr>
        </p:nvSpPr>
        <p:spPr>
          <a:xfrm>
            <a:off x="221465" y="382251"/>
            <a:ext cx="8570626" cy="321539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000" b="0" u="none" strike="noStrike" dirty="0">
                <a:solidFill>
                  <a:schemeClr val="dk1"/>
                </a:solidFill>
                <a:effectLst/>
                <a:uFillTx/>
                <a:latin typeface="Manrope"/>
                <a:ea typeface="Manrope"/>
              </a:rPr>
              <a:t>The portal supports multiple payment options, ensuring convenience for users. Secure transactions, various methods like credit cards, PayPal, and bank transfers are available. This flexibility allows customers to choose their preferred payment method, enhancing user satisfaction and streamlining the financial aspect of bookings.</a:t>
            </a:r>
            <a:endParaRPr lang="en-US" sz="2000" b="0" u="none" strike="noStrike" dirty="0">
              <a:solidFill>
                <a:srgbClr val="FFFFFF"/>
              </a:solidFill>
              <a:effectLst/>
              <a:uFillTx/>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PlaceHolder 1"/>
          <p:cNvSpPr>
            <a:spLocks noGrp="1"/>
          </p:cNvSpPr>
          <p:nvPr>
            <p:ph type="title"/>
          </p:nvPr>
        </p:nvSpPr>
        <p:spPr>
          <a:xfrm>
            <a:off x="2381400" y="638280"/>
            <a:ext cx="6533640" cy="42764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 sz="7200" b="1" u="none" strike="noStrike">
                <a:solidFill>
                  <a:schemeClr val="dk1"/>
                </a:solidFill>
                <a:effectLst/>
                <a:uFillTx/>
                <a:latin typeface="Onest"/>
                <a:ea typeface="Onest"/>
              </a:rPr>
              <a:t>Topic 2: User Experience</a:t>
            </a:r>
            <a:endParaRPr lang="fr-FR" sz="7200" b="0" u="none" strike="noStrike">
              <a:solidFill>
                <a:schemeClr val="dk1"/>
              </a:solidFill>
              <a:effectLst/>
              <a:uFillTx/>
              <a:latin typeface="Arial"/>
            </a:endParaRPr>
          </a:p>
        </p:txBody>
      </p:sp>
      <p:sp>
        <p:nvSpPr>
          <p:cNvPr id="56" name="PlaceHolder 2"/>
          <p:cNvSpPr>
            <a:spLocks noGrp="1"/>
          </p:cNvSpPr>
          <p:nvPr>
            <p:ph type="title"/>
          </p:nvPr>
        </p:nvSpPr>
        <p:spPr>
          <a:xfrm>
            <a:off x="228600" y="228600"/>
            <a:ext cx="1647360" cy="100944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7200" b="1" u="none" strike="noStrike">
                <a:solidFill>
                  <a:schemeClr val="accent1"/>
                </a:solidFill>
                <a:effectLst/>
                <a:uFillTx/>
                <a:latin typeface="Onest"/>
                <a:ea typeface="Onest"/>
              </a:rPr>
              <a:t>02</a:t>
            </a:r>
            <a:endParaRPr lang="fr-FR" sz="7200" b="0" u="none" strike="noStrike">
              <a:solidFill>
                <a:schemeClr val="dk1"/>
              </a:solidFill>
              <a:effectLst/>
              <a:uFillTx/>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PlaceHolder 1"/>
          <p:cNvSpPr>
            <a:spLocks noGrp="1"/>
          </p:cNvSpPr>
          <p:nvPr>
            <p:ph type="title"/>
          </p:nvPr>
        </p:nvSpPr>
        <p:spPr>
          <a:xfrm>
            <a:off x="228600" y="3638520"/>
            <a:ext cx="4914720" cy="127584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300" b="1" u="none" strike="noStrike">
                <a:solidFill>
                  <a:schemeClr val="dk1"/>
                </a:solidFill>
                <a:effectLst/>
                <a:uFillTx/>
                <a:latin typeface="Onest"/>
                <a:ea typeface="Onest"/>
              </a:rPr>
              <a:t>Customer Support Services</a:t>
            </a:r>
            <a:endParaRPr lang="fr-FR" sz="4300" b="0" u="none" strike="noStrike">
              <a:solidFill>
                <a:schemeClr val="dk1"/>
              </a:solidFill>
              <a:effectLst/>
              <a:uFillTx/>
              <a:latin typeface="Arial"/>
            </a:endParaRPr>
          </a:p>
        </p:txBody>
      </p:sp>
      <p:sp>
        <p:nvSpPr>
          <p:cNvPr id="58" name="PlaceHolder 2"/>
          <p:cNvSpPr>
            <a:spLocks noGrp="1"/>
          </p:cNvSpPr>
          <p:nvPr>
            <p:ph type="subTitle"/>
          </p:nvPr>
        </p:nvSpPr>
        <p:spPr>
          <a:xfrm>
            <a:off x="228600" y="228600"/>
            <a:ext cx="4914720" cy="2418840"/>
          </a:xfrm>
          <a:prstGeom prst="rect">
            <a:avLst/>
          </a:prstGeom>
          <a:noFill/>
          <a:ln w="0">
            <a:noFill/>
          </a:ln>
        </p:spPr>
        <p:txBody>
          <a:bodyPr lIns="91440" tIns="91440" rIns="91440" bIns="91440" anchor="t">
            <a:noAutofit/>
          </a:bodyPr>
          <a:lstStyle/>
          <a:p>
            <a:pPr indent="0">
              <a:lnSpc>
                <a:spcPct val="100000"/>
              </a:lnSpc>
              <a:buNone/>
              <a:tabLst>
                <a:tab pos="0" algn="l"/>
              </a:tabLst>
            </a:pPr>
            <a:r>
              <a:rPr lang="en" sz="2200" b="0" u="none" strike="noStrike" dirty="0">
                <a:solidFill>
                  <a:schemeClr val="dk1"/>
                </a:solidFill>
                <a:effectLst/>
                <a:uFillTx/>
                <a:latin typeface="Manrope"/>
                <a:ea typeface="Manrope"/>
              </a:rPr>
              <a:t>Exceptional customer support is vital for ensuring a positive user experience. The portal offers 24/7 support through various channels, including live chat, email, and phone. This responsiveness helps resolve issues promptly, enhancing customer trust and loyalty.</a:t>
            </a:r>
            <a:endParaRPr lang="en-US" sz="2200" b="0" u="none" strike="noStrike" dirty="0">
              <a:solidFill>
                <a:srgbClr val="FFFFFF"/>
              </a:solidFill>
              <a:effectLst/>
              <a:uFillTx/>
              <a:latin typeface="OpenSymbol"/>
            </a:endParaRPr>
          </a:p>
        </p:txBody>
      </p:sp>
      <p:pic>
        <p:nvPicPr>
          <p:cNvPr id="59" name="Google Shape;185;p31"/>
          <p:cNvPicPr/>
          <p:nvPr/>
        </p:nvPicPr>
        <p:blipFill>
          <a:blip r:embed="rId2"/>
          <a:srcRect l="25559" r="27601"/>
          <a:stretch/>
        </p:blipFill>
        <p:spPr>
          <a:xfrm>
            <a:off x="5529600" y="0"/>
            <a:ext cx="3614040" cy="5143320"/>
          </a:xfrm>
          <a:prstGeom prst="rect">
            <a:avLst/>
          </a:prstGeom>
          <a:noFill/>
          <a:ln w="0">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laceHolder 1"/>
          <p:cNvSpPr>
            <a:spLocks noGrp="1"/>
          </p:cNvSpPr>
          <p:nvPr>
            <p:ph type="title"/>
          </p:nvPr>
        </p:nvSpPr>
        <p:spPr>
          <a:xfrm>
            <a:off x="3048120" y="228600"/>
            <a:ext cx="5866920" cy="20664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3100" b="1" u="none" strike="noStrike">
                <a:solidFill>
                  <a:schemeClr val="dk1"/>
                </a:solidFill>
                <a:effectLst/>
                <a:uFillTx/>
                <a:latin typeface="Onest"/>
                <a:ea typeface="Onest"/>
              </a:rPr>
              <a:t>Mobile Compatibility</a:t>
            </a:r>
            <a:endParaRPr lang="fr-FR" sz="3100" b="0" u="none" strike="noStrike">
              <a:solidFill>
                <a:schemeClr val="dk1"/>
              </a:solidFill>
              <a:effectLst/>
              <a:uFillTx/>
              <a:latin typeface="Arial"/>
            </a:endParaRPr>
          </a:p>
        </p:txBody>
      </p:sp>
      <p:sp>
        <p:nvSpPr>
          <p:cNvPr id="61" name="PlaceHolder 2"/>
          <p:cNvSpPr>
            <a:spLocks noGrp="1"/>
          </p:cNvSpPr>
          <p:nvPr>
            <p:ph type="subTitle"/>
          </p:nvPr>
        </p:nvSpPr>
        <p:spPr>
          <a:xfrm>
            <a:off x="228600" y="1326630"/>
            <a:ext cx="8686440" cy="1911245"/>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200" b="0" u="none" strike="noStrike" dirty="0">
                <a:solidFill>
                  <a:schemeClr val="dk1"/>
                </a:solidFill>
                <a:effectLst/>
                <a:uFillTx/>
                <a:latin typeface="Manrope"/>
                <a:ea typeface="Manrope"/>
              </a:rPr>
              <a:t>Recognizing the need for on-the-go access, the portal is fully optimized for mobile devices. Users can book events, manage their reservations, and access information seamlessly through smartphones and tablets, increasing accessibility and convenience</a:t>
            </a:r>
            <a:r>
              <a:rPr lang="en" sz="1200" b="0" u="none" strike="noStrike" dirty="0">
                <a:solidFill>
                  <a:schemeClr val="dk1"/>
                </a:solidFill>
                <a:effectLst/>
                <a:uFillTx/>
                <a:latin typeface="Manrope"/>
                <a:ea typeface="Manrope"/>
              </a:rPr>
              <a:t>.</a:t>
            </a:r>
            <a:endParaRPr lang="en-US" sz="1200" b="0" u="none" strike="noStrike" dirty="0">
              <a:solidFill>
                <a:srgbClr val="FFFFFF"/>
              </a:solidFill>
              <a:effectLst/>
              <a:uFillTx/>
              <a:latin typeface="OpenSymbol"/>
            </a:endParaRPr>
          </a:p>
        </p:txBody>
      </p:sp>
    </p:spTree>
  </p:cSld>
  <p:clrMapOvr>
    <a:masterClrMapping/>
  </p:clrMapOvr>
</p:sld>
</file>

<file path=ppt/theme/theme1.xml><?xml version="1.0" encoding="utf-8"?>
<a:theme xmlns:a="http://schemas.openxmlformats.org/drawingml/2006/main" name="Dark Theme by Slidesgo">
  <a:themeElements>
    <a:clrScheme name="Simple Light">
      <a:dk1>
        <a:srgbClr val="FEFDF8"/>
      </a:dk1>
      <a:lt1>
        <a:srgbClr val="111212"/>
      </a:lt1>
      <a:dk2>
        <a:srgbClr val="0E0E0E"/>
      </a:dk2>
      <a:lt2>
        <a:srgbClr val="FFFFFF"/>
      </a:lt2>
      <a:accent1>
        <a:srgbClr val="9B9B9B"/>
      </a:accent1>
      <a:accent2>
        <a:srgbClr val="FFFFFF"/>
      </a:accent2>
      <a:accent3>
        <a:srgbClr val="FFFFFF"/>
      </a:accent3>
      <a:accent4>
        <a:srgbClr val="FFFFFF"/>
      </a:accent4>
      <a:accent5>
        <a:srgbClr val="FFFFFF"/>
      </a:accent5>
      <a:accent6>
        <a:srgbClr val="FFFFFF"/>
      </a:accent6>
      <a:hlink>
        <a:srgbClr val="FEFDF8"/>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33</TotalTime>
  <Words>458</Words>
  <Application>Microsoft Office PowerPoint</Application>
  <PresentationFormat>On-screen Show (16:9)</PresentationFormat>
  <Paragraphs>34</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Manrope</vt:lpstr>
      <vt:lpstr>Onest</vt:lpstr>
      <vt:lpstr>OpenSymbol</vt:lpstr>
      <vt:lpstr>Rethink Sans ExtraBold</vt:lpstr>
      <vt:lpstr>Symbol</vt:lpstr>
      <vt:lpstr>Wingdings</vt:lpstr>
      <vt:lpstr>Dark Theme by Slidesgo</vt:lpstr>
      <vt:lpstr>Event Booking Portal</vt:lpstr>
      <vt:lpstr>Introduction</vt:lpstr>
      <vt:lpstr>Topic 1: Portal Features</vt:lpstr>
      <vt:lpstr>User-Friendly Interface</vt:lpstr>
      <vt:lpstr>Booking Management Tools</vt:lpstr>
      <vt:lpstr>Payment Processing Options</vt:lpstr>
      <vt:lpstr>Topic 2: User Experience</vt:lpstr>
      <vt:lpstr>Customer Support Services</vt:lpstr>
      <vt:lpstr>Mobile Compatibility</vt:lpstr>
      <vt:lpstr>Feedback and Review System</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Shivam</dc:creator>
  <cp:lastModifiedBy>Shivam Maindarkar</cp:lastModifiedBy>
  <cp:revision>1</cp:revision>
  <dcterms:modified xsi:type="dcterms:W3CDTF">2025-07-18T12:18:45Z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2025-07-17T16:38:49Z</dcterms:created>
  <dc:creator>Unknown Creator</dc:creator>
  <dc:description/>
  <dc:language>en-US</dc:language>
  <cp:lastModifiedBy>Unknown Creator</cp:lastModifiedBy>
  <dcterms:modified xsi:type="dcterms:W3CDTF">2025-07-17T16:38:49Z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